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89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28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BA60D-D8F6-45F3-A01E-B2944CFA9176}" type="datetimeFigureOut">
              <a:rPr lang="ru-RU" smtClean="0"/>
              <a:pPr/>
              <a:t>23.05.2010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537A7-34B8-4C00-A6AE-25FD7C5FD60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37A7-34B8-4C00-A6AE-25FD7C5FD603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D92E11F-898D-4CC8-95CF-E48BE5523248}" type="datetimeFigureOut">
              <a:rPr lang="ru-RU" smtClean="0"/>
              <a:pPr/>
              <a:t>23.05.2010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05564EF-BE30-420D-A28A-83999EAB75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E11F-898D-4CC8-95CF-E48BE5523248}" type="datetimeFigureOut">
              <a:rPr lang="ru-RU" smtClean="0"/>
              <a:pPr/>
              <a:t>23.05.2010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564EF-BE30-420D-A28A-83999EAB75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E11F-898D-4CC8-95CF-E48BE5523248}" type="datetimeFigureOut">
              <a:rPr lang="ru-RU" smtClean="0"/>
              <a:pPr/>
              <a:t>23.05.2010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564EF-BE30-420D-A28A-83999EAB75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D92E11F-898D-4CC8-95CF-E48BE5523248}" type="datetimeFigureOut">
              <a:rPr lang="ru-RU" smtClean="0"/>
              <a:pPr/>
              <a:t>23.05.2010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564EF-BE30-420D-A28A-83999EAB75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D92E11F-898D-4CC8-95CF-E48BE5523248}" type="datetimeFigureOut">
              <a:rPr lang="ru-RU" smtClean="0"/>
              <a:pPr/>
              <a:t>23.05.2010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05564EF-BE30-420D-A28A-83999EAB7553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D92E11F-898D-4CC8-95CF-E48BE5523248}" type="datetimeFigureOut">
              <a:rPr lang="ru-RU" smtClean="0"/>
              <a:pPr/>
              <a:t>23.05.2010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05564EF-BE30-420D-A28A-83999EAB75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D92E11F-898D-4CC8-95CF-E48BE5523248}" type="datetimeFigureOut">
              <a:rPr lang="ru-RU" smtClean="0"/>
              <a:pPr/>
              <a:t>23.05.2010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05564EF-BE30-420D-A28A-83999EAB75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E11F-898D-4CC8-95CF-E48BE5523248}" type="datetimeFigureOut">
              <a:rPr lang="ru-RU" smtClean="0"/>
              <a:pPr/>
              <a:t>23.05.2010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564EF-BE30-420D-A28A-83999EAB75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D92E11F-898D-4CC8-95CF-E48BE5523248}" type="datetimeFigureOut">
              <a:rPr lang="ru-RU" smtClean="0"/>
              <a:pPr/>
              <a:t>23.05.2010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05564EF-BE30-420D-A28A-83999EAB75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D92E11F-898D-4CC8-95CF-E48BE5523248}" type="datetimeFigureOut">
              <a:rPr lang="ru-RU" smtClean="0"/>
              <a:pPr/>
              <a:t>23.05.2010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05564EF-BE30-420D-A28A-83999EAB75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D92E11F-898D-4CC8-95CF-E48BE5523248}" type="datetimeFigureOut">
              <a:rPr lang="ru-RU" smtClean="0"/>
              <a:pPr/>
              <a:t>23.05.2010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05564EF-BE30-420D-A28A-83999EAB75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D92E11F-898D-4CC8-95CF-E48BE5523248}" type="datetimeFigureOut">
              <a:rPr lang="ru-RU" smtClean="0"/>
              <a:pPr/>
              <a:t>23.05.2010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05564EF-BE30-420D-A28A-83999EAB75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0"/>
            <a:ext cx="8143932" cy="4786322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5клас</a:t>
            </a:r>
            <a:r>
              <a:rPr lang="ru-RU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ru-RU" sz="4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Укр</a:t>
            </a:r>
            <a:r>
              <a:rPr lang="uk-UA" sz="4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аїнська література</a:t>
            </a:r>
            <a:r>
              <a:rPr lang="uk-UA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/>
            </a:r>
            <a:br>
              <a:rPr lang="uk-UA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uk-UA" sz="4000" b="1" dirty="0" smtClean="0">
                <a:solidFill>
                  <a:srgbClr val="00B0F0"/>
                </a:solidFill>
              </a:rPr>
              <a:t>Урок зв'язного мовлення</a:t>
            </a:r>
            <a:r>
              <a:rPr lang="uk-UA" b="1" dirty="0" smtClean="0">
                <a:solidFill>
                  <a:srgbClr val="00B0F0"/>
                </a:solidFill>
              </a:rPr>
              <a:t> </a:t>
            </a:r>
            <a:r>
              <a:rPr lang="uk-UA" sz="4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Опис окремого предмета за картиною</a:t>
            </a:r>
            <a:r>
              <a:rPr lang="uk-UA" sz="4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endParaRPr lang="ru-RU" sz="48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>
            <a:normAutofit/>
          </a:bodyPr>
          <a:lstStyle/>
          <a:p>
            <a:pPr algn="ctr"/>
            <a:r>
              <a:rPr lang="uk-UA" sz="6000" dirty="0" smtClean="0"/>
              <a:t>“Квіти</a:t>
            </a:r>
            <a:r>
              <a:rPr lang="uk-UA" sz="6000" dirty="0" smtClean="0"/>
              <a:t> за </a:t>
            </a:r>
            <a:r>
              <a:rPr lang="uk-UA" sz="6000" dirty="0" smtClean="0"/>
              <a:t>тином”</a:t>
            </a:r>
            <a:endParaRPr lang="ru-RU" sz="6000" dirty="0"/>
          </a:p>
        </p:txBody>
      </p:sp>
      <p:pic>
        <p:nvPicPr>
          <p:cNvPr id="4" name="Содержимое 3" descr="24540915_Cvetuy_za_pletnem_193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1142984"/>
            <a:ext cx="4857784" cy="5516487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28736"/>
          </a:xfrm>
        </p:spPr>
        <p:txBody>
          <a:bodyPr>
            <a:normAutofit/>
          </a:bodyPr>
          <a:lstStyle/>
          <a:p>
            <a:pPr algn="ctr"/>
            <a:r>
              <a:rPr lang="uk-UA" sz="6000" b="1" dirty="0" smtClean="0"/>
              <a:t>“Снідання”</a:t>
            </a:r>
            <a:endParaRPr lang="ru-RU" sz="6000" b="1" dirty="0"/>
          </a:p>
        </p:txBody>
      </p:sp>
      <p:pic>
        <p:nvPicPr>
          <p:cNvPr id="4" name="Содержимое 3" descr="сніданок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918" y="1428736"/>
            <a:ext cx="5572164" cy="5072098"/>
          </a:xfrm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b="1" dirty="0" smtClean="0"/>
              <a:t>Аналіз предметів</a:t>
            </a:r>
            <a:endParaRPr lang="ru-RU" sz="60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4000" b="1" dirty="0" smtClean="0"/>
                        <a:t>Дане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000" dirty="0" smtClean="0"/>
                        <a:t>Нове</a:t>
                      </a:r>
                      <a:endParaRPr lang="ru-RU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5400" dirty="0" smtClean="0"/>
                        <a:t>Полумисок</a:t>
                      </a:r>
                      <a:r>
                        <a:rPr lang="uk-UA" sz="5400" baseline="0" dirty="0" smtClean="0"/>
                        <a:t> з картоплею…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 smtClean="0"/>
                        <a:t>Керамічний, старовинний, орнаментований, темно-коричневий,</a:t>
                      </a:r>
                    </a:p>
                    <a:p>
                      <a:r>
                        <a:rPr lang="uk-UA" sz="2800" dirty="0" smtClean="0"/>
                        <a:t>полив´яно -спокійний, блискучий…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800" b="1" dirty="0" smtClean="0"/>
              <a:t>Робота за варіантами</a:t>
            </a:r>
            <a:endParaRPr lang="ru-RU" sz="48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 smtClean="0"/>
              <a:t>І варіант</a:t>
            </a:r>
          </a:p>
          <a:p>
            <a:endParaRPr lang="uk-UA" dirty="0" smtClean="0"/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 smtClean="0"/>
              <a:t>ІІ варіант</a:t>
            </a:r>
          </a:p>
          <a:p>
            <a:endParaRPr lang="uk-UA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2500306"/>
          <a:ext cx="4357718" cy="3143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4119"/>
                <a:gridCol w="1373599"/>
              </a:tblGrid>
              <a:tr h="794388"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/>
                        <a:t>Дане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/>
                        <a:t>Нове</a:t>
                      </a:r>
                      <a:endParaRPr lang="ru-RU" sz="3200" dirty="0"/>
                    </a:p>
                  </a:txBody>
                  <a:tcPr/>
                </a:tc>
              </a:tr>
              <a:tr h="2348884">
                <a:tc>
                  <a:txBody>
                    <a:bodyPr/>
                    <a:lstStyle/>
                    <a:p>
                      <a:r>
                        <a:rPr lang="uk-UA" sz="2800" dirty="0" smtClean="0"/>
                        <a:t>Літрова банка з жоржинами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……………..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786282" y="2500306"/>
          <a:ext cx="4357718" cy="3143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4119"/>
                <a:gridCol w="1373599"/>
              </a:tblGrid>
              <a:tr h="794388"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/>
                        <a:t>Дане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/>
                        <a:t>Нове</a:t>
                      </a:r>
                      <a:endParaRPr lang="ru-RU" sz="3200" dirty="0"/>
                    </a:p>
                  </a:txBody>
                  <a:tcPr/>
                </a:tc>
              </a:tr>
              <a:tr h="2348884">
                <a:tc>
                  <a:txBody>
                    <a:bodyPr/>
                    <a:lstStyle/>
                    <a:p>
                      <a:r>
                        <a:rPr lang="uk-UA" sz="2800" dirty="0" smtClean="0"/>
                        <a:t>Буханка</a:t>
                      </a:r>
                      <a:r>
                        <a:rPr lang="uk-UA" sz="2800" baseline="0" dirty="0" smtClean="0"/>
                        <a:t> житнього хліба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……………….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5376084"/>
          </a:xfrm>
        </p:spPr>
        <p:txBody>
          <a:bodyPr>
            <a:normAutofit/>
          </a:bodyPr>
          <a:lstStyle/>
          <a:p>
            <a:r>
              <a:rPr lang="uk-UA" sz="6700" b="1" dirty="0" smtClean="0"/>
              <a:t>Завдання: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6000" dirty="0" smtClean="0"/>
              <a:t>написати опис предмета</a:t>
            </a:r>
            <a:endParaRPr lang="ru-RU" sz="6000" dirty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b="1" dirty="0" smtClean="0"/>
              <a:t>Мета уроку:</a:t>
            </a:r>
            <a:endParaRPr lang="ru-RU" sz="6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4000" dirty="0" smtClean="0"/>
              <a:t>- удосконалити знання учнів про опис предмета;</a:t>
            </a:r>
          </a:p>
          <a:p>
            <a:r>
              <a:rPr lang="uk-UA" sz="4000" dirty="0" smtClean="0"/>
              <a:t>- розвивати уміння описувати окремі картини за картиною;</a:t>
            </a:r>
          </a:p>
          <a:p>
            <a:r>
              <a:rPr lang="uk-UA" sz="4000" dirty="0" smtClean="0"/>
              <a:t>- виховувати почуття поваги до людей мистецтва та патріотизм.</a:t>
            </a:r>
            <a:endParaRPr lang="ru-RU" sz="4000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b="1" dirty="0" smtClean="0"/>
              <a:t>Стилі мовлення:</a:t>
            </a:r>
            <a:endParaRPr lang="ru-RU" sz="6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1.Художній</a:t>
            </a:r>
          </a:p>
          <a:p>
            <a:r>
              <a:rPr lang="uk-UA" sz="4000" dirty="0" smtClean="0"/>
              <a:t>2.Офіційно-діловій</a:t>
            </a:r>
          </a:p>
          <a:p>
            <a:r>
              <a:rPr lang="uk-UA" sz="4000" dirty="0" smtClean="0"/>
              <a:t>3.Науковий</a:t>
            </a:r>
          </a:p>
          <a:p>
            <a:r>
              <a:rPr lang="uk-UA" sz="4000" dirty="0" smtClean="0"/>
              <a:t>4.Публіцистичний</a:t>
            </a:r>
          </a:p>
          <a:p>
            <a:r>
              <a:rPr lang="uk-UA" sz="4000" dirty="0" smtClean="0"/>
              <a:t>5.Розмовний</a:t>
            </a:r>
          </a:p>
          <a:p>
            <a:r>
              <a:rPr lang="uk-UA" sz="4000" dirty="0" smtClean="0"/>
              <a:t>6.Церковний</a:t>
            </a:r>
            <a:endParaRPr lang="ru-RU" sz="4000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b="1" dirty="0" smtClean="0"/>
              <a:t>Типи мови:</a:t>
            </a:r>
            <a:endParaRPr lang="ru-RU" sz="6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1.Розповідь</a:t>
            </a:r>
          </a:p>
          <a:p>
            <a:r>
              <a:rPr lang="uk-UA" sz="4800" dirty="0" smtClean="0"/>
              <a:t>2.Роздум</a:t>
            </a:r>
          </a:p>
          <a:p>
            <a:r>
              <a:rPr lang="uk-UA" sz="4800" dirty="0" smtClean="0"/>
              <a:t>3.Опис</a:t>
            </a:r>
            <a:endParaRPr lang="ru-RU" sz="4800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/>
              <a:t>Білокур Катерина Василівна</a:t>
            </a:r>
            <a:br>
              <a:rPr lang="ru-RU" sz="4000" b="1" dirty="0" smtClean="0"/>
            </a:br>
            <a:endParaRPr lang="ru-RU" sz="4000" b="1" dirty="0"/>
          </a:p>
        </p:txBody>
      </p:sp>
      <p:pic>
        <p:nvPicPr>
          <p:cNvPr id="6" name="Содержимое 5" descr="photo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12430" y="1722438"/>
            <a:ext cx="3728140" cy="4525962"/>
          </a:xfrm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Дата народження - </a:t>
            </a:r>
            <a:r>
              <a:rPr lang="ru-RU" sz="1800" dirty="0" smtClean="0"/>
              <a:t>25 листопада   (7 грудня) 1900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Місце народження - </a:t>
            </a:r>
            <a:r>
              <a:rPr lang="ru-RU" sz="1800" dirty="0" smtClean="0"/>
              <a:t>Богданівка, Пирятинський повіт, Полтавська губернія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Дата смерті - </a:t>
            </a:r>
            <a:r>
              <a:rPr lang="ru-RU" sz="1800" dirty="0" smtClean="0"/>
              <a:t>10 червня 1961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Місце смерті - </a:t>
            </a:r>
            <a:r>
              <a:rPr lang="ru-RU" sz="1800" dirty="0" smtClean="0"/>
              <a:t>Яготин, Київська область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Національність - </a:t>
            </a:r>
            <a:r>
              <a:rPr lang="ru-RU" sz="1800" dirty="0" smtClean="0"/>
              <a:t>українка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Громадянство - </a:t>
            </a:r>
            <a:r>
              <a:rPr lang="ru-RU" sz="1800" dirty="0" smtClean="0"/>
              <a:t>СРСР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Жанр - </a:t>
            </a:r>
            <a:r>
              <a:rPr lang="ru-RU" sz="1800" dirty="0" smtClean="0"/>
              <a:t>живопис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Напрямок - </a:t>
            </a:r>
            <a:r>
              <a:rPr lang="ru-RU" sz="1800" dirty="0" smtClean="0"/>
              <a:t>народний декоративний живопис</a:t>
            </a:r>
            <a:endParaRPr lang="ru-RU" sz="18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540544" y="428604"/>
            <a:ext cx="8062912" cy="4286280"/>
          </a:xfrm>
        </p:spPr>
        <p:txBody>
          <a:bodyPr>
            <a:noAutofit/>
          </a:bodyPr>
          <a:lstStyle/>
          <a:p>
            <a:pPr algn="l"/>
            <a:r>
              <a:rPr lang="uk-UA" sz="5400" dirty="0" smtClean="0"/>
              <a:t>“Якби у нас була такого рівня художниця, ми б змусили говорити про неї увесь світ!”</a:t>
            </a:r>
            <a:endParaRPr lang="ru-RU" sz="5400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3714744" y="4714884"/>
            <a:ext cx="4888712" cy="2143116"/>
          </a:xfrm>
        </p:spPr>
        <p:txBody>
          <a:bodyPr>
            <a:normAutofit/>
          </a:bodyPr>
          <a:lstStyle/>
          <a:p>
            <a:r>
              <a:rPr lang="uk-UA" sz="4000" dirty="0" smtClean="0"/>
              <a:t>Пабло Пікассо</a:t>
            </a:r>
            <a:endParaRPr lang="ru-RU" sz="4000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0"/>
            <a:ext cx="8229600" cy="1285860"/>
          </a:xfrm>
        </p:spPr>
        <p:txBody>
          <a:bodyPr>
            <a:noAutofit/>
          </a:bodyPr>
          <a:lstStyle/>
          <a:p>
            <a:pPr algn="ctr"/>
            <a:r>
              <a:rPr lang="uk-UA" sz="4400" b="1" dirty="0" smtClean="0"/>
              <a:t>“Квіти</a:t>
            </a:r>
            <a:r>
              <a:rPr lang="uk-UA" sz="4400" b="1" dirty="0" smtClean="0"/>
              <a:t> та берізоньки ввечері”</a:t>
            </a:r>
            <a:endParaRPr lang="ru-RU" sz="4400" b="1" dirty="0"/>
          </a:p>
        </p:txBody>
      </p:sp>
      <p:pic>
        <p:nvPicPr>
          <p:cNvPr id="6" name="Содержимое 5" descr="квіти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1285860"/>
            <a:ext cx="5072098" cy="5286412"/>
          </a:xfrm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28736"/>
          </a:xfrm>
        </p:spPr>
        <p:txBody>
          <a:bodyPr>
            <a:normAutofit/>
          </a:bodyPr>
          <a:lstStyle/>
          <a:p>
            <a:pPr algn="ctr"/>
            <a:r>
              <a:rPr lang="uk-UA" sz="4800" dirty="0" smtClean="0"/>
              <a:t>“Кавун, морква, квіти”</a:t>
            </a:r>
            <a:endParaRPr lang="ru-RU" sz="4800" dirty="0"/>
          </a:p>
        </p:txBody>
      </p:sp>
      <p:pic>
        <p:nvPicPr>
          <p:cNvPr id="4" name="Содержимое 3" descr="кавун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1192098"/>
            <a:ext cx="4714908" cy="5451612"/>
          </a:xfrm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pPr algn="ctr"/>
            <a:r>
              <a:rPr lang="uk-UA" sz="6000" b="1" dirty="0" smtClean="0"/>
              <a:t>“Рожі та троянди”</a:t>
            </a:r>
            <a:endParaRPr lang="ru-RU" sz="6000" b="1" dirty="0"/>
          </a:p>
        </p:txBody>
      </p:sp>
      <p:pic>
        <p:nvPicPr>
          <p:cNvPr id="4" name="Содержимое 3" descr="рози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1357298"/>
            <a:ext cx="4786346" cy="5286412"/>
          </a:xfrm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86</TotalTime>
  <Words>187</Words>
  <Application>Microsoft Office PowerPoint</Application>
  <PresentationFormat>Экран (4:3)</PresentationFormat>
  <Paragraphs>53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Яркая</vt:lpstr>
      <vt:lpstr>5клас Українська література Урок зв'язного мовлення Опис окремого предмета за картиною </vt:lpstr>
      <vt:lpstr>Мета уроку:</vt:lpstr>
      <vt:lpstr>Стилі мовлення:</vt:lpstr>
      <vt:lpstr>Типи мови:</vt:lpstr>
      <vt:lpstr>Білокур Катерина Василівна </vt:lpstr>
      <vt:lpstr>“Якби у нас була такого рівня художниця, ми б змусили говорити про неї увесь світ!”</vt:lpstr>
      <vt:lpstr>“Квіти та берізоньки ввечері”</vt:lpstr>
      <vt:lpstr>“Кавун, морква, квіти”</vt:lpstr>
      <vt:lpstr>“Рожі та троянди”</vt:lpstr>
      <vt:lpstr>“Квіти за тином”</vt:lpstr>
      <vt:lpstr>“Снідання”</vt:lpstr>
      <vt:lpstr>Аналіз предметів</vt:lpstr>
      <vt:lpstr>Робота за варіантами</vt:lpstr>
      <vt:lpstr>Завдання:  написати опис предмета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5клас Українська література Урок зв'язного мовлення. Опис окремого предмета за картиною </dc:title>
  <dc:creator>UserXP</dc:creator>
  <cp:lastModifiedBy>UserXP</cp:lastModifiedBy>
  <cp:revision>11</cp:revision>
  <dcterms:created xsi:type="dcterms:W3CDTF">2010-05-23T10:07:21Z</dcterms:created>
  <dcterms:modified xsi:type="dcterms:W3CDTF">2010-05-23T18:47:24Z</dcterms:modified>
</cp:coreProperties>
</file>